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58" r:id="rId2"/>
    <p:sldId id="512" r:id="rId3"/>
    <p:sldId id="596" r:id="rId4"/>
    <p:sldId id="590" r:id="rId5"/>
    <p:sldId id="579" r:id="rId6"/>
    <p:sldId id="581" r:id="rId7"/>
    <p:sldId id="591" r:id="rId8"/>
    <p:sldId id="582" r:id="rId9"/>
    <p:sldId id="583" r:id="rId10"/>
    <p:sldId id="597" r:id="rId11"/>
    <p:sldId id="599" r:id="rId12"/>
    <p:sldId id="584" r:id="rId13"/>
    <p:sldId id="585" r:id="rId14"/>
    <p:sldId id="586" r:id="rId15"/>
    <p:sldId id="592" r:id="rId16"/>
    <p:sldId id="593" r:id="rId17"/>
    <p:sldId id="594" r:id="rId18"/>
    <p:sldId id="595" r:id="rId19"/>
    <p:sldId id="587" r:id="rId20"/>
    <p:sldId id="588" r:id="rId21"/>
    <p:sldId id="589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368"/>
    <p:restoredTop sz="88661"/>
  </p:normalViewPr>
  <p:slideViewPr>
    <p:cSldViewPr snapToGrid="0">
      <p:cViewPr>
        <p:scale>
          <a:sx n="89" d="100"/>
          <a:sy n="89" d="100"/>
        </p:scale>
        <p:origin x="488" y="4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02331-A1BD-81A6-5806-F3218BE51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BC6970-E665-635B-5FB1-CEF2938DED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E935ED-823D-AC00-C8FF-F6C9C6FB74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2492DA-B02F-8988-5999-7E951FCB81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383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1FD4B-DE0F-4E84-61BF-F50D9DC0A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E526DC-8C33-908F-BA7B-5200644AD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CA4C95-B5A4-3402-C547-F668FFA7D7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1F9715-2F50-6B31-2D2A-1FBCA9725F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3573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5C8DA-3469-9CCB-20AC-98BC844D2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5957C0-4BE4-384B-2B12-60E5B33A6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ADFFB-0A87-A4F3-22AA-AFFD096CD6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DEB24A1-DA4B-4AE0-C0D1-434C2C70E1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2193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F084F-5EB9-F21F-B63E-FCFFAD3B5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A9B61-0469-7C70-1B8B-46EDA344B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C0F684-58A2-797A-D892-CE47E0B8A4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04CD4D-8E8E-F321-66CC-BDF492298A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374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FD797-F3FC-DA63-737B-D03D30F04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B1915C-DDDA-BD50-A6E2-CC43AEE859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0C921D-EBAB-8583-8880-0363A540C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19BD1F-6D9B-5041-02D2-985405E18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45471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D076-0718-9889-813A-55131ABD0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B30BC1-9A8B-C5E3-E19B-0799E122B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12544A-1DB8-8CEC-5E84-2CF83379F7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F27061-F2F5-1EAB-E315-9D45A246B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576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BF9C-36C1-AD95-3A19-41519FE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8DAC56-C228-B2F7-2613-BA84F98E6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27EA64-F6F0-3A38-901E-3C679FB3F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340218-F6DD-8D82-A613-19942A871C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933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16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木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A8FE9-7F2A-52D0-D066-83AAA7210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D99A51F-6791-4A66-645D-92ABB6FC9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91" y="932330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E153271-439B-F1AE-9848-50EA50B5A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7/12–15)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E890BE4-CA82-FBA1-ADE0-635F378F4477}"/>
              </a:ext>
            </a:extLst>
          </p:cNvPr>
          <p:cNvSpPr txBox="1"/>
          <p:nvPr/>
        </p:nvSpPr>
        <p:spPr>
          <a:xfrm>
            <a:off x="7978978" y="5252963"/>
            <a:ext cx="4088668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098217-1766-DFB7-4ECE-9467D504DE69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E7CD5D-ECB7-D6DD-7A7B-C2C56246781C}"/>
              </a:ext>
            </a:extLst>
          </p:cNvPr>
          <p:cNvSpPr txBox="1"/>
          <p:nvPr/>
        </p:nvSpPr>
        <p:spPr>
          <a:xfrm>
            <a:off x="7378097" y="109720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64286B80-E2BC-1C25-F092-F8F8A27F538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14992C90-7B7E-7617-4C10-5132F2631DF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81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62B3-951B-C0E8-C93E-5DDCCA046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E78FA63-6FF6-25A5-9611-D172A83A4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858535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0862304-E920-85FB-E6F6-F7892226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とメソ解析の相関関係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7/12–15)</a:t>
            </a:r>
            <a:endParaRPr kumimoji="1" lang="ja-JP" altLang="en-US" sz="3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75207FF-D4BA-17CA-2141-82BEFA020E09}"/>
              </a:ext>
            </a:extLst>
          </p:cNvPr>
          <p:cNvSpPr txBox="1"/>
          <p:nvPr/>
        </p:nvSpPr>
        <p:spPr>
          <a:xfrm>
            <a:off x="7978978" y="5252963"/>
            <a:ext cx="4088668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はメソ解析のデータ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時間ごと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の前後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30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分の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データを平均している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EE5CAA9-069E-7A22-EC02-E2C9C34FCBC4}"/>
              </a:ext>
            </a:extLst>
          </p:cNvPr>
          <p:cNvSpPr txBox="1"/>
          <p:nvPr/>
        </p:nvSpPr>
        <p:spPr>
          <a:xfrm>
            <a:off x="8106253" y="2126395"/>
            <a:ext cx="3834117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の部分可降水量と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部分可降水量の相関関係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7250089-CC1E-EF1E-AD7D-F0F5AD72A4D3}"/>
              </a:ext>
            </a:extLst>
          </p:cNvPr>
          <p:cNvSpPr txBox="1"/>
          <p:nvPr/>
        </p:nvSpPr>
        <p:spPr>
          <a:xfrm>
            <a:off x="7378097" y="1097205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0-2 km</a:t>
            </a: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CC4FEC8D-030A-22A7-B9E6-AA586F945CF4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8ED235F6-B80A-755B-5FDC-08D55F3C4DC1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2461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162C8736-B551-EC1C-EDBB-2C8672B3C9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524896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7/12–15)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他のラジオゾンデ観測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地点でもやってみよう！↓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E0FA218F-DB6D-1507-BB64-9431252A6F3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BDCEF8F7-09D6-800F-A661-2D3153AF7AF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CEB0089-5196-F20C-CF0E-97D2B236E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809064" y="3895164"/>
            <a:ext cx="357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A949BBB-7504-604E-2E09-C8810B82DFF6}"/>
              </a:ext>
            </a:extLst>
          </p:cNvPr>
          <p:cNvSpPr txBox="1"/>
          <p:nvPr/>
        </p:nvSpPr>
        <p:spPr>
          <a:xfrm>
            <a:off x="7406628" y="4793692"/>
            <a:ext cx="41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に計算回したので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のデータも含んでいる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AC1D2D64-1645-46EE-5479-09D8CCFA14CE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28FFD4D1-DD54-39A6-416A-00873FE8CFF3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5E7FA74-7B1A-84AB-228C-2F76890F5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370DFC2-7DB2-5ED8-AB82-16934524116B}"/>
              </a:ext>
            </a:extLst>
          </p:cNvPr>
          <p:cNvSpPr txBox="1"/>
          <p:nvPr/>
        </p:nvSpPr>
        <p:spPr>
          <a:xfrm>
            <a:off x="7809064" y="3895164"/>
            <a:ext cx="357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9F250D9-FF48-EAAC-9BB6-DFE109713674}"/>
              </a:ext>
            </a:extLst>
          </p:cNvPr>
          <p:cNvSpPr txBox="1"/>
          <p:nvPr/>
        </p:nvSpPr>
        <p:spPr>
          <a:xfrm>
            <a:off x="7406628" y="4793692"/>
            <a:ext cx="41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に計算回したので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のデータも含んでいる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9DF9D950-5D58-DA24-626E-51BDD36CADE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F0A5C973-6EA7-2096-1D2E-CD517C59DC5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DDA8-D629-89C7-C408-7D83B8BC6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5868021-A4C4-0A49-D52F-3C45E910A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F8C4AF33-85C1-2504-3500-49E18F86A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0D34363-0D1F-AA80-4770-93888835091B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E0D09-1348-51FA-74DC-EFFB465205CC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9C88B3-C35F-955E-A424-7B83DD968334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15BAB3F-437E-AC82-D80E-35E15499E97F}"/>
              </a:ext>
            </a:extLst>
          </p:cNvPr>
          <p:cNvSpPr txBox="1"/>
          <p:nvPr/>
        </p:nvSpPr>
        <p:spPr>
          <a:xfrm>
            <a:off x="7809064" y="3895164"/>
            <a:ext cx="357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01D98DE-3C31-F101-BB69-51FFE77BD49C}"/>
              </a:ext>
            </a:extLst>
          </p:cNvPr>
          <p:cNvSpPr txBox="1"/>
          <p:nvPr/>
        </p:nvSpPr>
        <p:spPr>
          <a:xfrm>
            <a:off x="7406628" y="4793692"/>
            <a:ext cx="41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に計算回したので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のデータも含んでいる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93BBA896-C3DF-7458-93ED-03C7A3459D3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C00CD9B4-D29C-50B2-9C11-16114ADAE9A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603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E5743-635E-8223-50F6-AACF9923D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0B01CE8-FCAD-19FC-4590-A4F514BEC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3" y="936683"/>
            <a:ext cx="5743576" cy="592131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32C89AD-4DEE-70C7-A8DA-73C89FDC4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866109C-606E-F5D0-6590-2FDD488F49B7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F0E8E96-2FFA-6AC9-ECF4-3E800D9D2A19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4D01A5C-B1C1-645D-259E-5FEBCAC17A8D}"/>
              </a:ext>
            </a:extLst>
          </p:cNvPr>
          <p:cNvSpPr txBox="1"/>
          <p:nvPr/>
        </p:nvSpPr>
        <p:spPr>
          <a:xfrm>
            <a:off x="6176034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384764-EEA8-1D2E-36F5-6E697EA98E85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53AFB3F-8180-053A-E71C-05640E652931}"/>
              </a:ext>
            </a:extLst>
          </p:cNvPr>
          <p:cNvSpPr txBox="1"/>
          <p:nvPr/>
        </p:nvSpPr>
        <p:spPr>
          <a:xfrm>
            <a:off x="7706338" y="4658984"/>
            <a:ext cx="357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0785269-4A74-E501-A54B-40D3A320E0FC}"/>
              </a:ext>
            </a:extLst>
          </p:cNvPr>
          <p:cNvSpPr txBox="1"/>
          <p:nvPr/>
        </p:nvSpPr>
        <p:spPr>
          <a:xfrm>
            <a:off x="7303902" y="5557512"/>
            <a:ext cx="41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に計算回したので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のデータも含んでいる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215BD05-56B5-546A-3E9D-5B6CC61E4509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86CDC950-0EEA-BFA6-8BD6-33A6CF44E4D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2119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3BA54-CE7B-9DC6-0B01-F5A106C5B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A723C7-5D3F-DA5A-9DB3-2C3A8152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17FBC7-F731-6145-95BE-0006DB9D7C25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B8C5B40-4F6C-4E5B-6BC0-5F053DACE4CA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6F68897-2053-2A35-1302-BBD7C410C9B5}"/>
              </a:ext>
            </a:extLst>
          </p:cNvPr>
          <p:cNvSpPr txBox="1"/>
          <p:nvPr/>
        </p:nvSpPr>
        <p:spPr>
          <a:xfrm>
            <a:off x="6288743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FAF5DB-86ED-4D87-DC0F-477359A3C493}"/>
              </a:ext>
            </a:extLst>
          </p:cNvPr>
          <p:cNvSpPr txBox="1"/>
          <p:nvPr/>
        </p:nvSpPr>
        <p:spPr>
          <a:xfrm>
            <a:off x="7706338" y="4658984"/>
            <a:ext cx="357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7E4572-C5CD-5D49-755B-189FEDE11EE8}"/>
              </a:ext>
            </a:extLst>
          </p:cNvPr>
          <p:cNvSpPr txBox="1"/>
          <p:nvPr/>
        </p:nvSpPr>
        <p:spPr>
          <a:xfrm>
            <a:off x="7303902" y="5557512"/>
            <a:ext cx="41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に計算回したので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のデータも含んでいる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5BDD8B8-17B2-68CE-8497-7A6C04D93266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D2BA49C-9831-EF2E-F9C7-1F68D3D4D9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18" y="932329"/>
            <a:ext cx="5752881" cy="5925671"/>
          </a:xfrm>
          <a:prstGeom prst="rect">
            <a:avLst/>
          </a:prstGeom>
        </p:spPr>
      </p:pic>
      <p:sp>
        <p:nvSpPr>
          <p:cNvPr id="14" name="円/楕円 13">
            <a:extLst>
              <a:ext uri="{FF2B5EF4-FFF2-40B4-BE49-F238E27FC236}">
                <a16:creationId xmlns:a16="http://schemas.microsoft.com/office/drawing/2014/main" id="{E5B17FDC-E44F-ED6C-AE92-0F913211B4C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ー 2">
            <a:extLst>
              <a:ext uri="{FF2B5EF4-FFF2-40B4-BE49-F238E27FC236}">
                <a16:creationId xmlns:a16="http://schemas.microsoft.com/office/drawing/2014/main" id="{82442A13-ACBA-FCAA-B724-6621DFFB0DFC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1065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BE99-03E8-5F6A-E0B3-70525CC68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975C92-764C-3510-C3F2-7CF457DAC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1–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部分可降水量の相関関係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CB81D13-78C4-7BD6-38FD-CE92B930C3F3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7C560E-A4E7-597C-07C4-6E2ABE3556DB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縦軸：メソ解析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横軸：ラジオゾンデ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C9B42C-1087-FAAB-9A5E-401E4E11F640}"/>
              </a:ext>
            </a:extLst>
          </p:cNvPr>
          <p:cNvSpPr txBox="1"/>
          <p:nvPr/>
        </p:nvSpPr>
        <p:spPr>
          <a:xfrm>
            <a:off x="6355726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AB1288-6C65-31CD-4B43-864BBF59F3F9}"/>
              </a:ext>
            </a:extLst>
          </p:cNvPr>
          <p:cNvSpPr txBox="1"/>
          <p:nvPr/>
        </p:nvSpPr>
        <p:spPr>
          <a:xfrm>
            <a:off x="7706338" y="4658984"/>
            <a:ext cx="357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欠測期間あり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67B6ED7-651F-C027-2D40-2B8A26054093}"/>
              </a:ext>
            </a:extLst>
          </p:cNvPr>
          <p:cNvSpPr txBox="1"/>
          <p:nvPr/>
        </p:nvSpPr>
        <p:spPr>
          <a:xfrm>
            <a:off x="7303902" y="5557512"/>
            <a:ext cx="4179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に計算回したので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7/16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のデータも含んでいる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1CE90C-DC7E-4127-7CC0-4C07B50E0362}"/>
              </a:ext>
            </a:extLst>
          </p:cNvPr>
          <p:cNvSpPr txBox="1"/>
          <p:nvPr/>
        </p:nvSpPr>
        <p:spPr>
          <a:xfrm>
            <a:off x="7335773" y="3458015"/>
            <a:ext cx="4319803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高度別に期間中の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値の差を調べておく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時系列だけだとわかりにくいので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F18FFDE1-F94A-CA8F-AD00-4352CC062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72" y="932329"/>
            <a:ext cx="5768127" cy="5925671"/>
          </a:xfrm>
          <a:prstGeom prst="rect">
            <a:avLst/>
          </a:prstGeom>
        </p:spPr>
      </p:pic>
      <p:sp>
        <p:nvSpPr>
          <p:cNvPr id="14" name="円/楕円 13">
            <a:extLst>
              <a:ext uri="{FF2B5EF4-FFF2-40B4-BE49-F238E27FC236}">
                <a16:creationId xmlns:a16="http://schemas.microsoft.com/office/drawing/2014/main" id="{96A3AB2B-3E07-4536-5912-B8CFEDF7C60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ー 2">
            <a:extLst>
              <a:ext uri="{FF2B5EF4-FFF2-40B4-BE49-F238E27FC236}">
                <a16:creationId xmlns:a16="http://schemas.microsoft.com/office/drawing/2014/main" id="{35A5A068-E4CE-73C9-5B55-39FE461928B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7572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6C4DD45-1DE7-6BB4-58BF-7FF2C9057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10589008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(7/12–15)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8193900" y="4995899"/>
            <a:ext cx="3998100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赤色ほど水蒸気量が前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時間から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増えたことを示す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09C1A46F-2838-735E-1ABA-27347044E4A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C78AC365-ED3B-4E43-E452-654EAD1D1D2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の時系列とメソ解析の時系列の比較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相関の確認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1D366681-984D-E28A-B7BD-06F02D198E7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F266E2C1-CCB8-FD2D-F1F6-FA281AA95FD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BA723C35-1151-53C7-360D-889BE79ED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897" y="1302660"/>
            <a:ext cx="8565794" cy="513947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(7/15)</a:t>
            </a:r>
            <a:endParaRPr kumimoji="1" lang="ja-JP" altLang="en-US" sz="320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77FCD9A-C718-F54B-85D3-17E938E55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215" y="1302659"/>
            <a:ext cx="5139477" cy="513947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4342897" y="6149751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340848E1-2D09-8D33-C479-013E59E0429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3" name="スライド番号プレースホルダー 2">
            <a:extLst>
              <a:ext uri="{FF2B5EF4-FFF2-40B4-BE49-F238E27FC236}">
                <a16:creationId xmlns:a16="http://schemas.microsoft.com/office/drawing/2014/main" id="{873A5E0F-2506-19BF-9F88-B61A0819214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31483EA-F9E9-0070-395C-B03D1AEFC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432" y="1422252"/>
            <a:ext cx="7075255" cy="4245153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(7/15)</a:t>
            </a:r>
            <a:endParaRPr kumimoji="1" lang="ja-JP" altLang="en-US" sz="32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D96334B-0E15-BD91-CA1A-E62ED45CF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90595"/>
            <a:ext cx="6712086" cy="44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E4F3-5769-A92A-5BAF-90A76EAD8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358748-C905-141B-D09B-00729AEB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千葉市の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月</a:t>
            </a:r>
            <a:r>
              <a:rPr lang="en-US" altLang="ja-JP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15</a:t>
            </a:r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日の天気</a:t>
            </a:r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967578F-FE4A-2203-DEEC-4D91DB346076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B617546-FA1F-D048-CC46-B6B82DDA8D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137" r="40379"/>
          <a:stretch>
            <a:fillRect/>
          </a:stretch>
        </p:blipFill>
        <p:spPr>
          <a:xfrm>
            <a:off x="4080566" y="966384"/>
            <a:ext cx="4030865" cy="5891616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19B0EB-CB7C-1DCA-EC03-A908F1C533EB}"/>
              </a:ext>
            </a:extLst>
          </p:cNvPr>
          <p:cNvSpPr txBox="1"/>
          <p:nvPr/>
        </p:nvSpPr>
        <p:spPr>
          <a:xfrm>
            <a:off x="8761438" y="3081195"/>
            <a:ext cx="3083169" cy="83099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よく晴れて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暑くなった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FA3217F5-9B7F-3F6D-7C7F-57A048001A4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64ACF7FD-953D-EC24-75D8-3C0BA424717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42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5CE90D9A-334A-0F29-AE2C-D7F8631EC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921798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7/15)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千葉工大方向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よく晴れたからか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昼に高くなった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一部外れ値のようなものも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823BA0D8-A051-8D50-D72C-94FD32517FB0}"/>
              </a:ext>
            </a:extLst>
          </p:cNvPr>
          <p:cNvSpPr/>
          <p:nvPr/>
        </p:nvSpPr>
        <p:spPr>
          <a:xfrm>
            <a:off x="4861873" y="3949148"/>
            <a:ext cx="728032" cy="7087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2" name="円/楕円 11">
            <a:extLst>
              <a:ext uri="{FF2B5EF4-FFF2-40B4-BE49-F238E27FC236}">
                <a16:creationId xmlns:a16="http://schemas.microsoft.com/office/drawing/2014/main" id="{B2CF75FD-F5B9-3312-E17C-389F784D36E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3B5B9605-8B17-0D09-0A8A-366C11FACEE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7/12–15)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479232" y="4180994"/>
            <a:ext cx="35561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部分可降水量は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期間内最大に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8A6C117-AD78-27A6-E51A-CF8B8CDAD9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322570" cy="5925670"/>
          </a:xfrm>
          <a:prstGeom prst="rect">
            <a:avLst/>
          </a:prstGeom>
        </p:spPr>
      </p:pic>
      <p:sp>
        <p:nvSpPr>
          <p:cNvPr id="6" name="円/楕円 5">
            <a:extLst>
              <a:ext uri="{FF2B5EF4-FFF2-40B4-BE49-F238E27FC236}">
                <a16:creationId xmlns:a16="http://schemas.microsoft.com/office/drawing/2014/main" id="{3D58F60E-2EBF-C248-807A-04EDC25D7F6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646B84C6-677D-C4D9-93B4-21D5E22AB95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7B87852-B586-8F63-F191-0FBCE64ED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8"/>
            <a:ext cx="9258861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7/15)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が本日も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方向の範囲にあまり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入っていないのが気になる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...</a:t>
            </a: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基本全方向の中で最小値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FF3C4415-91CB-9CCC-7CBB-3E946F195063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BCDFF2CD-3854-4E8C-185F-AF6273640332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B58EE1-427A-B7F9-EAA6-DF62A1181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30" y="932330"/>
            <a:ext cx="10592137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7/12–15)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4248207" y="3228945"/>
            <a:ext cx="3695584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昨日よりも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方向の差が大きめ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59F3756E-6471-EF1A-6D12-6E02E34867F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A6414D05-3020-7E16-F5B8-2CD44754CA0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EE9B6DD-AA80-B2E9-5D82-0226D0AEA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7/15)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729846" y="5304593"/>
            <a:ext cx="2049878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BAE5F45-BDD6-0220-D998-124C6D1DAF74}"/>
              </a:ext>
            </a:extLst>
          </p:cNvPr>
          <p:cNvSpPr txBox="1"/>
          <p:nvPr/>
        </p:nvSpPr>
        <p:spPr>
          <a:xfrm>
            <a:off x="8643229" y="5925670"/>
            <a:ext cx="3589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白丸は館野ラジオゾンデの値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なので気にしなくて良い</a:t>
            </a:r>
            <a:endParaRPr lang="en-US" altLang="ja-JP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7640BB40-91EB-06F1-D077-63C9BE4BD93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0" name="スライド番号プレースホルダー 2">
            <a:extLst>
              <a:ext uri="{FF2B5EF4-FFF2-40B4-BE49-F238E27FC236}">
                <a16:creationId xmlns:a16="http://schemas.microsoft.com/office/drawing/2014/main" id="{24A55D50-298A-842A-6F1B-4764ACF07FFF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3523BB7-6DE4-146F-DBC0-39DB335945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7/15)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879740" y="4881200"/>
            <a:ext cx="3750090" cy="132343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の値は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昼にかけて差が大きくなっているように見える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D3755AE-DAC0-4A86-A7B1-48C72A9655A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31D59FE6-B4BF-88E5-963C-DBCBB2B70D2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/20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162746</TotalTime>
  <Words>1225</Words>
  <Application>Microsoft Macintosh PowerPoint</Application>
  <PresentationFormat>ワイド画面</PresentationFormat>
  <Paragraphs>222</Paragraphs>
  <Slides>21</Slides>
  <Notes>21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30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千葉市の7月15日の天気</vt:lpstr>
      <vt:lpstr>　MAX-DOASの時系列(千葉　7/15)</vt:lpstr>
      <vt:lpstr>　MAX-DOASの時系列(千葉 7/12–15)</vt:lpstr>
      <vt:lpstr>　MAX-DOASの水平方向の値の変動(千葉　7/15)</vt:lpstr>
      <vt:lpstr>　MAX-DOASの水平方向の値の変動(千葉　7/12–15)</vt:lpstr>
      <vt:lpstr>　MAX-DOASの時系列とメソ解析時系列(千葉　7/15)</vt:lpstr>
      <vt:lpstr>　MAX-DOASとメソ解析とラジオゾンデの時系列(筑波　7/15)</vt:lpstr>
      <vt:lpstr>　MAX-DOASとメソ解析の相関関係(千葉　7/12–15)</vt:lpstr>
      <vt:lpstr>　MAX-DOASとメソ解析の相関関係(千葉　7/12–15)</vt:lpstr>
      <vt:lpstr>　メソ解析とラジオゾンデの可降水量の高度別時系列(筑波 7/12–15)</vt:lpstr>
      <vt:lpstr>　全国のメソ解析とラジオゾンデの可降水量の時系列(7/12–15)</vt:lpstr>
      <vt:lpstr>　全国のメソ解析とラジオゾンデの0–1 km部分可降水量の時系列(7/12–15)</vt:lpstr>
      <vt:lpstr>　全国のメソ解析とラジオゾンデの1– km部分可降水量の時系列(7/12–15)</vt:lpstr>
      <vt:lpstr>　全国のメソ解析とラジオゾンデの可降水量の相関関係(7/12–15)</vt:lpstr>
      <vt:lpstr>　全国のメソ解析とラジオゾンデの0–1 km部分可降水量の相関関係(7/12–15)</vt:lpstr>
      <vt:lpstr>　全国のメソ解析とラジオゾンデの1– km部分可降水量の相関関係(7/12–15)</vt:lpstr>
      <vt:lpstr>　全国のメソ解析0-1 km部分可降水量の変化量(7/12–15)</vt:lpstr>
      <vt:lpstr>　メソ解析下層水蒸気の変化と水蒸気場の様子(7/15)</vt:lpstr>
      <vt:lpstr>　千葉MAX-DOASの観測とメソ解析水蒸気場の様子(7/15)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451</cp:revision>
  <cp:lastPrinted>2024-08-13T03:58:27Z</cp:lastPrinted>
  <dcterms:created xsi:type="dcterms:W3CDTF">2024-02-12T06:17:38Z</dcterms:created>
  <dcterms:modified xsi:type="dcterms:W3CDTF">2026-07-17T03:24:39Z</dcterms:modified>
</cp:coreProperties>
</file>